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6" r:id="rId2"/>
    <p:sldId id="267" r:id="rId3"/>
    <p:sldId id="294" r:id="rId4"/>
    <p:sldId id="295" r:id="rId5"/>
    <p:sldId id="293" r:id="rId6"/>
    <p:sldId id="292" r:id="rId7"/>
    <p:sldId id="270" r:id="rId8"/>
    <p:sldId id="291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58" r:id="rId17"/>
    <p:sldId id="259" r:id="rId18"/>
    <p:sldId id="260" r:id="rId19"/>
    <p:sldId id="290" r:id="rId20"/>
    <p:sldId id="262" r:id="rId21"/>
    <p:sldId id="289" r:id="rId22"/>
    <p:sldId id="288" r:id="rId23"/>
    <p:sldId id="287" r:id="rId24"/>
    <p:sldId id="296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08" d="100"/>
          <a:sy n="108" d="100"/>
        </p:scale>
        <p:origin x="-1080" y="-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1E444-E922-0342-B480-D4B3493F12B1}" type="datetimeFigureOut">
              <a:rPr lang="en-US" smtClean="0"/>
              <a:t>1/6/25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4787D-00F8-0748-8C70-EE2C58CEB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832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1E444-E922-0342-B480-D4B3493F12B1}" type="datetimeFigureOut">
              <a:rPr lang="en-US" smtClean="0"/>
              <a:t>1/6/25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4787D-00F8-0748-8C70-EE2C58CEB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536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1E444-E922-0342-B480-D4B3493F12B1}" type="datetimeFigureOut">
              <a:rPr lang="en-US" smtClean="0"/>
              <a:t>1/6/25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4787D-00F8-0748-8C70-EE2C58CEB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023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1E444-E922-0342-B480-D4B3493F12B1}" type="datetimeFigureOut">
              <a:rPr lang="en-US" smtClean="0"/>
              <a:t>1/6/25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4787D-00F8-0748-8C70-EE2C58CEB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436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1E444-E922-0342-B480-D4B3493F12B1}" type="datetimeFigureOut">
              <a:rPr lang="en-US" smtClean="0"/>
              <a:t>1/6/25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4787D-00F8-0748-8C70-EE2C58CEB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096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1E444-E922-0342-B480-D4B3493F12B1}" type="datetimeFigureOut">
              <a:rPr lang="en-US" smtClean="0"/>
              <a:t>1/6/25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4787D-00F8-0748-8C70-EE2C58CEB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730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1E444-E922-0342-B480-D4B3493F12B1}" type="datetimeFigureOut">
              <a:rPr lang="en-US" smtClean="0"/>
              <a:t>1/6/25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4787D-00F8-0748-8C70-EE2C58CEB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806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1E444-E922-0342-B480-D4B3493F12B1}" type="datetimeFigureOut">
              <a:rPr lang="en-US" smtClean="0"/>
              <a:t>1/6/25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4787D-00F8-0748-8C70-EE2C58CEB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762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1E444-E922-0342-B480-D4B3493F12B1}" type="datetimeFigureOut">
              <a:rPr lang="en-US" smtClean="0"/>
              <a:t>1/6/25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4787D-00F8-0748-8C70-EE2C58CEB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696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1E444-E922-0342-B480-D4B3493F12B1}" type="datetimeFigureOut">
              <a:rPr lang="en-US" smtClean="0"/>
              <a:t>1/6/25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4787D-00F8-0748-8C70-EE2C58CEB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922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1E444-E922-0342-B480-D4B3493F12B1}" type="datetimeFigureOut">
              <a:rPr lang="en-US" smtClean="0"/>
              <a:t>1/6/25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4787D-00F8-0748-8C70-EE2C58CEB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698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01E444-E922-0342-B480-D4B3493F12B1}" type="datetimeFigureOut">
              <a:rPr lang="en-US" smtClean="0"/>
              <a:t>1/6/25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4787D-00F8-0748-8C70-EE2C58CEB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338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rosscontour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3845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rosscontour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2725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rosscontour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1576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rosscontour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0054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rosscontour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7585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rosscontour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6565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sscontour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4287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earching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7222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earching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2137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earching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0340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arching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3222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rosscontour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134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earching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0768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arching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3222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arching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3222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arching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3222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rawingwithline treedrawing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262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sscontour3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3222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sscontour3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9259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sscontour4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3222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sscontour4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3222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rosscontour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7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sscontour6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3222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sscontour6C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055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</TotalTime>
  <Words>0</Words>
  <Application>Microsoft Macintosh PowerPoint</Application>
  <PresentationFormat>On-screen Show (4:3)</PresentationFormat>
  <Paragraphs>0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9</cp:revision>
  <dcterms:created xsi:type="dcterms:W3CDTF">2020-06-01T22:31:30Z</dcterms:created>
  <dcterms:modified xsi:type="dcterms:W3CDTF">2025-01-07T04:47:00Z</dcterms:modified>
</cp:coreProperties>
</file>